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png"/>
  <Override PartName="/ppt/media/image7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0080625" cy="567055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782"/>
    <a:srgbClr val="009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16A429-F94E-419B-BCA5-1D4CB75E83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B71496-7249-4E82-A9EF-4B43A95A6CA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E62414-F5D5-43F6-BAF6-5F515D455DF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7430A6-ED5B-4A80-AEA4-9D3F9396428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98CAC00-FA5B-4F0B-B7FD-825C973C8C52}" type="slidenum">
              <a:t>‹N°›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73727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5092DD-D76C-4A1F-B286-2FE525B74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4D001D-72BF-49D5-BF4F-7C0946FB1B8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B06A002A-154F-457D-AC8A-62E1C45BD37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026EC-0E1C-48A6-BDB4-6D3E8D4F160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AD4976-B3AC-483B-A2D6-6A34EE03805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A18620-A5D7-4EB3-BF31-0AB84114B8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A45B4E2F-5E8F-4F01-8050-E36C71E0C54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06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BF47A-7844-484E-AEE5-51BB644A53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91A244-0F2B-44C5-895C-D086BDB870BF}" type="slidenum">
              <a:t>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1E927A-6899-4ED5-B9CF-10EF2D623A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53690C-A7CB-4FDF-B6B5-3C5272727C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9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68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44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6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39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7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14D94-FA2C-4F19-BA62-1A75AE5FF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0E00E4-EDB8-4B4E-97D0-513825935CF8}" type="slidenum">
              <a:t>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0C8D91-3591-4010-B72D-F15CB6FE40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637690-8166-4196-BAB6-9C23577E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1A106-90C6-4818-BF6C-5A67E51F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F6D73F-707F-4B13-8EC3-918C0D1E9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517D13-E762-4C49-BC8A-B2F327E0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AF44C6-C569-4360-A7DA-75845E98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8B3E5-87A3-448C-AB38-96817C5D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B7E023-0F6E-477F-9E31-2C24A824AA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65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9CB11-8579-4CEB-ADE9-D523385F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3E167D-5D92-42BC-926C-C7B85C864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3FADF-B18E-423A-9BD6-9EA48A69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50BB7-76A7-48FE-9C5D-CD1C1A24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2306CC-3076-412C-8D41-B911EAB8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44507E-3F2B-4ECA-8BBD-7B2A91C72FD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59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C54DC6E-A830-4426-912D-45FE65452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ED863D-F76E-4A48-A7FD-D291BAEE0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8A27D3-06D5-4845-ACCB-73554985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EBC21-532E-46A1-B7FE-DCDDBA05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4E0294-1CDC-4D3B-852E-216C6865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D80B47-5495-445B-AEAD-1AB7F1A1D95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42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00D74-40ED-4E06-BCFC-07FC7413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F5862-9CA0-415D-A81A-368D05DA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485D2-D659-44DC-9674-D56505A7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02820F-3A10-4474-A053-7E6977B5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C93A0-C631-4159-B9FB-DBC9E8E4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8FF874-F530-4E00-89EE-2870DF37D09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18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58673-3A14-4CC8-BC84-E8217B6C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18EDDE-7DA8-439D-B004-17784105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69C6C5-19C5-4CB2-B2C7-5D667406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E40964-C77F-49D2-BEBF-4B9EF1C5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5F307-CB78-4280-8674-B0EF9904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ED13E7-C8C0-4053-AF09-A726F79FB74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8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8E424-474C-4027-9BE7-A2CE289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1C51F-678C-4AF0-BC03-A43622FBA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D1C4EE-A512-4B62-9081-7525C91F1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302073-CF39-4DF2-B764-D37D3EFC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0F8273-5E9F-4720-B9A8-2D233B72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76FA8-B50C-4522-930C-C730F6E4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BD9679-9C43-4489-BD3C-6638FB2EB95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4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B3E47-8007-4E7F-9CDC-9762475B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4486B6-FC42-42CE-91B7-72F797612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3C7DE1-430E-4F5B-9F1E-75D4DD666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774AD1-FAEF-4B6D-B53B-8DCE029FD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B72705-B3FB-4BBD-B20B-335FBA0F0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92F64E7-EE64-4ED4-A6E9-A4988925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1B9F93-1CBE-4B28-A9C9-713B3527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2CA365-824A-48AD-95B8-B09A7320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93BAD9-CA6A-445E-9E80-9345E37A9F7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18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B1799-70B1-4170-9396-A348BD86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FD23BE-95E6-48BF-A322-7FFA3DC7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B7651-937B-4CD6-86A4-BA3CF7CC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006D74-9AF1-41E1-BED9-E39785E8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3E49C-4484-44E1-8991-ADE65687FCB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75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C3BABB-9DB8-4383-901F-39C7C049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333E4A-779A-4F02-92E9-FA1EDA6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F1AFB1-23A4-496E-85B2-75EFD3A8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17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B0DF4-8381-484A-BA08-5038865D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5D588-BCD7-4CE5-B71E-8E6FDE91A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93A37C-B6EA-4BFF-AC47-C4026B0DD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BB3FFF-6D35-4F61-819F-C0AA1FA3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70349C-4A92-495B-BC74-33C8A27E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0AE240-DECB-42EA-A734-9DAAD38D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D0FB05-6231-4228-84C8-D3200A31229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01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3006C-44EE-4FA6-ACB5-101ED132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094F23-8C55-47BA-B273-E5EDD7358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149BE9-2DAF-45A8-8857-64779D12D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E0792B-84B5-48AF-8B59-D6D1E5E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25CF8D-AD21-47BA-BE1F-00C0F5FE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AEB7B7-A7CD-4341-A81A-ADAAC2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A6F96A-F53B-4F8B-B6B0-6A4EE0B64D3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41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03BF5C-43FA-4190-9AA3-F2F8F0C9E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E25CD2-1A35-4F48-82B6-D8A2066AE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FE7D83-2B14-4FD6-A6A4-9BD3018477B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6514D0-A4A6-4BDD-8A6D-9EB380855EC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9CF81-45A0-406B-95C2-383D7A51EE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0FCD5CA-F01B-4675-B047-22C9B12FB8AB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Lucida Sans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26E8C1C6-C9FB-46C1-8CAC-E77292777169}"/>
              </a:ext>
            </a:extLst>
          </p:cNvPr>
          <p:cNvSpPr/>
          <p:nvPr/>
        </p:nvSpPr>
        <p:spPr>
          <a:xfrm flipV="1">
            <a:off x="0" y="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6FA76C6-7393-4FF6-AF68-9AA00A0643A0}"/>
              </a:ext>
            </a:extLst>
          </p:cNvPr>
          <p:cNvSpPr/>
          <p:nvPr/>
        </p:nvSpPr>
        <p:spPr>
          <a:xfrm flipH="1">
            <a:off x="4500000" y="4770000"/>
            <a:ext cx="5580000" cy="90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0 f8 1"/>
              <a:gd name="f16" fmla="*/ 0 f9 1"/>
              <a:gd name="f17" fmla="*/ f10 1 f2"/>
              <a:gd name="f18" fmla="*/ 10800 f9 1"/>
              <a:gd name="f19" fmla="*/ 21600 f9 1"/>
              <a:gd name="f20" fmla="*/ 10800 f8 1"/>
              <a:gd name="f21" fmla="*/ 21600 f8 1"/>
              <a:gd name="f22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15" y="f16"/>
              </a:cxn>
              <a:cxn ang="f22">
                <a:pos x="f15" y="f18"/>
              </a:cxn>
              <a:cxn ang="f22">
                <a:pos x="f15" y="f19"/>
              </a:cxn>
              <a:cxn ang="f22">
                <a:pos x="f20" y="f19"/>
              </a:cxn>
              <a:cxn ang="f22">
                <a:pos x="f21" y="f19"/>
              </a:cxn>
              <a:cxn ang="f22">
                <a:pos x="f20" y="f18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0096C8"/>
          </a:solidFill>
          <a:ln>
            <a:noFill/>
            <a:prstDash val="solid"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B337C5-5B9A-4E9A-A43C-798FB68CBC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80000" y="108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07982E-6F7A-4BA9-AE1F-40D9EB20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2160000" cy="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7EF76A-8BF2-48BC-8A03-9E955E0A5C44}"/>
              </a:ext>
            </a:extLst>
          </p:cNvPr>
          <p:cNvSpPr txBox="1"/>
          <p:nvPr/>
        </p:nvSpPr>
        <p:spPr>
          <a:xfrm>
            <a:off x="3240000" y="1705680"/>
            <a:ext cx="6660000" cy="2254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A3782"/>
                </a:solidFill>
              </a:defRPr>
            </a:pPr>
            <a:r>
              <a:rPr lang="fr-FR" sz="7200" b="1" i="0" u="none" strike="noStrike" kern="1200" cap="none" dirty="0">
                <a:ln>
                  <a:noFill/>
                </a:ln>
                <a:solidFill>
                  <a:srgbClr val="0A3782"/>
                </a:solidFill>
                <a:latin typeface="Arial" pitchFamily="34"/>
                <a:ea typeface="Microsoft YaHei" pitchFamily="2"/>
                <a:cs typeface="Lucida Sans" pitchFamily="2"/>
              </a:rPr>
              <a:t>SOUTENANCE DE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AAC075-D079-43C4-98A0-1D6F66E4DCF8}"/>
              </a:ext>
            </a:extLst>
          </p:cNvPr>
          <p:cNvSpPr txBox="1"/>
          <p:nvPr/>
        </p:nvSpPr>
        <p:spPr>
          <a:xfrm>
            <a:off x="3600000" y="3960000"/>
            <a:ext cx="6120000" cy="316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</a:defRPr>
            </a:pP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GOITY </a:t>
            </a:r>
            <a:r>
              <a:rPr lang="fr-FR" sz="16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Xabi</a:t>
            </a:r>
            <a:r>
              <a:rPr lang="fr-FR" sz="16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Lucida Sans" pitchFamily="2"/>
              </a:rPr>
              <a:t>, FORTUNATO Axel, DURIEUX Nils, SANS Alexandre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70CB18-6E77-49F8-ABBC-8CEFB8F1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7961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5327E5-633A-116E-B13F-2A71323C4488}"/>
              </a:ext>
            </a:extLst>
          </p:cNvPr>
          <p:cNvSpPr txBox="1"/>
          <p:nvPr/>
        </p:nvSpPr>
        <p:spPr>
          <a:xfrm>
            <a:off x="418746" y="970288"/>
            <a:ext cx="924313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Présentation de l’entreprise</a:t>
            </a:r>
          </a:p>
          <a:p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Présentation fonctionnelle</a:t>
            </a:r>
          </a:p>
          <a:p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macro-environnement (PESTE)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Politique		4. Technologique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Economique	5. Ecologique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3. Socioculturelle</a:t>
            </a:r>
            <a:b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8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– Analyse du micro-environnement (Porter)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1. Produits de substitutions	3. Pouvoirs de négociations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   2. Concurrence</a:t>
            </a:r>
          </a:p>
        </p:txBody>
      </p:sp>
    </p:spTree>
    <p:extLst>
      <p:ext uri="{BB962C8B-B14F-4D97-AF65-F5344CB8AC3E}">
        <p14:creationId xmlns:p14="http://schemas.microsoft.com/office/powerpoint/2010/main" val="99945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52901" y="142090"/>
            <a:ext cx="1002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042FD4-A3C1-8B7E-3A47-758879C715E2}"/>
              </a:ext>
            </a:extLst>
          </p:cNvPr>
          <p:cNvSpPr txBox="1"/>
          <p:nvPr/>
        </p:nvSpPr>
        <p:spPr>
          <a:xfrm>
            <a:off x="287166" y="1377604"/>
            <a:ext cx="476760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A3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r>
              <a:rPr lang="fr-FR" sz="2400" b="1" dirty="0">
                <a:solidFill>
                  <a:srgbClr val="0096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c’est :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Le leader français de l’e-commerce de composants informatiques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site internet imaginé en 1996 par Laurent de la Clergerie, dont le domaine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 été enregistré dès 1997.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 - Un réseau étendu à plus de 30 000 références sous 1000 marques et 100 boutiques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F8E520-406C-4EEE-2808-5B7B1A525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71" y="1692275"/>
            <a:ext cx="4738688" cy="2286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6DE7AA-600B-D3CC-C74E-A68E6B3B15E4}"/>
              </a:ext>
            </a:extLst>
          </p:cNvPr>
          <p:cNvSpPr txBox="1"/>
          <p:nvPr/>
        </p:nvSpPr>
        <p:spPr>
          <a:xfrm>
            <a:off x="5879366" y="3999245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Boutique LDLC proche de la place de la Victoire, à Bordeaux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682531-C084-2052-0D74-732F508463B3}"/>
              </a:ext>
            </a:extLst>
          </p:cNvPr>
          <p:cNvSpPr txBox="1"/>
          <p:nvPr/>
        </p:nvSpPr>
        <p:spPr>
          <a:xfrm>
            <a:off x="8236714" y="446737"/>
            <a:ext cx="189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Présentation générale</a:t>
            </a:r>
          </a:p>
        </p:txBody>
      </p:sp>
    </p:spTree>
    <p:extLst>
      <p:ext uri="{BB962C8B-B14F-4D97-AF65-F5344CB8AC3E}">
        <p14:creationId xmlns:p14="http://schemas.microsoft.com/office/powerpoint/2010/main" val="309512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32988" y="1711685"/>
            <a:ext cx="5480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Approvisionnement</a:t>
            </a:r>
          </a:p>
          <a:p>
            <a:r>
              <a:rPr lang="fr-FR" sz="2000" dirty="0"/>
              <a:t>   - La fonction est comblée par les besoins en composants d’ordinateurs &amp; autres produits High-Tech</a:t>
            </a:r>
          </a:p>
          <a:p>
            <a:r>
              <a:rPr lang="fr-FR" sz="2000" dirty="0"/>
              <a:t>   - LDLC se fournit chez de nombreuses entreprises, mais les 4 principales Acadia, </a:t>
            </a:r>
            <a:r>
              <a:rPr lang="fr-FR" sz="2000" dirty="0" err="1"/>
              <a:t>Exertis</a:t>
            </a:r>
            <a:r>
              <a:rPr lang="fr-FR" sz="2000" dirty="0"/>
              <a:t>, </a:t>
            </a:r>
            <a:r>
              <a:rPr lang="fr-FR" sz="2000" dirty="0" err="1"/>
              <a:t>Textorm</a:t>
            </a:r>
            <a:r>
              <a:rPr lang="fr-FR" sz="2000" dirty="0"/>
              <a:t> et </a:t>
            </a:r>
            <a:r>
              <a:rPr lang="fr-FR" sz="2000" dirty="0" err="1"/>
              <a:t>Asialand</a:t>
            </a:r>
            <a:endParaRPr lang="fr-FR" sz="2000" u="sng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9F12D63-8038-BEE0-8E38-94D65670C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99" y="2760136"/>
            <a:ext cx="1558924" cy="15589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16D515-46D4-C744-2F9A-6D7C227A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49" y="2098404"/>
            <a:ext cx="1912373" cy="4838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3B639F1-2E90-7918-75F2-A3576CF88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11" y="2627267"/>
            <a:ext cx="1276704" cy="7428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328DB1A-203B-D4EC-72EF-8AAFAA8C1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0" y="1770970"/>
            <a:ext cx="2162477" cy="216247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6036390" y="3905394"/>
            <a:ext cx="3914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4 principaux fournisseurs de LDLC</a:t>
            </a:r>
          </a:p>
        </p:txBody>
      </p:sp>
    </p:spTree>
    <p:extLst>
      <p:ext uri="{BB962C8B-B14F-4D97-AF65-F5344CB8AC3E}">
        <p14:creationId xmlns:p14="http://schemas.microsoft.com/office/powerpoint/2010/main" val="5593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Production</a:t>
            </a:r>
          </a:p>
          <a:p>
            <a:r>
              <a:rPr lang="fr-FR" sz="2000" dirty="0"/>
              <a:t>   - LDLC proposent des services de vente de biens sur leur site, et dans leurs boutiques</a:t>
            </a:r>
          </a:p>
          <a:p>
            <a:r>
              <a:rPr lang="fr-FR" sz="2000" dirty="0"/>
              <a:t>   - Ils proposent également des services en boutique pour des réparations, des conseils et des montages d’ordinateurs.</a:t>
            </a:r>
            <a:endParaRPr lang="fr-FR" sz="2000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Gestion des ressources Humaines</a:t>
            </a:r>
          </a:p>
          <a:p>
            <a:pPr algn="r"/>
            <a:r>
              <a:rPr lang="fr-FR" sz="2000" dirty="0"/>
              <a:t>   - Selon le PDG, l’Homme est primaire de la réussite</a:t>
            </a:r>
          </a:p>
          <a:p>
            <a:pPr algn="r"/>
            <a:r>
              <a:rPr lang="fr-FR" sz="2000" dirty="0"/>
              <a:t>- Témoignages d’employés satisfaits à tout niveau hiérarchique</a:t>
            </a:r>
          </a:p>
        </p:txBody>
      </p:sp>
    </p:spTree>
    <p:extLst>
      <p:ext uri="{BB962C8B-B14F-4D97-AF65-F5344CB8AC3E}">
        <p14:creationId xmlns:p14="http://schemas.microsoft.com/office/powerpoint/2010/main" val="38931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2036600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Commerciale</a:t>
            </a:r>
          </a:p>
          <a:p>
            <a:r>
              <a:rPr lang="fr-FR" sz="2000" dirty="0"/>
              <a:t>   - Publicité: via la télévision et des vidéos de créateurs de contenu en ligne sponsorisées</a:t>
            </a:r>
          </a:p>
          <a:p>
            <a:r>
              <a:rPr lang="fr-FR" sz="2000" dirty="0"/>
              <a:t>   - Après-vente: garanties, conseils, entretien pour une fidélisation des clients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7030620" y="3896150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Publicité pour LDLC de la période des fêtes de fin d’année, vue à la télévision en 2022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E889AA-D86A-919B-1FBF-59479F0AB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45" y="1796003"/>
            <a:ext cx="3755395" cy="21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– PRESENTATION DE L’ENTREPRISE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Présentation fonctionnelle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452142" y="966859"/>
            <a:ext cx="5480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Comptabilité</a:t>
            </a:r>
          </a:p>
          <a:p>
            <a:r>
              <a:rPr lang="fr-FR" sz="2000" dirty="0"/>
              <a:t>   - LDLC enregistre ses chiffres de début Avril à fin Mars.</a:t>
            </a:r>
          </a:p>
          <a:p>
            <a:r>
              <a:rPr lang="fr-FR" sz="2000" dirty="0"/>
              <a:t>   - Pour la période 2022-2023, leur chiffre d’affaire s’élève à 500M d’euros. Ce qui est plus bas qu’en 2021-2022 (684.9M)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7F9C0-4C41-3CFD-88E5-3BDFBAAC9EEC}"/>
              </a:ext>
            </a:extLst>
          </p:cNvPr>
          <p:cNvSpPr txBox="1"/>
          <p:nvPr/>
        </p:nvSpPr>
        <p:spPr>
          <a:xfrm>
            <a:off x="4060226" y="2930383"/>
            <a:ext cx="5480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rgbClr val="0A3782"/>
                </a:solidFill>
              </a:rPr>
              <a:t>Finances</a:t>
            </a:r>
          </a:p>
          <a:p>
            <a:pPr algn="r"/>
            <a:r>
              <a:rPr lang="fr-FR" sz="2000" dirty="0"/>
              <a:t>   - Investissements chez les concurrents (rachats), comme Top Achat ou materiel.net</a:t>
            </a:r>
          </a:p>
          <a:p>
            <a:pPr algn="r"/>
            <a:r>
              <a:rPr lang="fr-FR" sz="2000" dirty="0"/>
              <a:t>- Divertissement de l’entreprise (vente de plus de produits High-Tech, consoles de jeux…)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8C958B-0A66-5AB4-C851-5B732F7DC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0" y="2529600"/>
            <a:ext cx="2031999" cy="20319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BB1217-9849-AE02-204C-E915B757A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25" y="2681726"/>
            <a:ext cx="2615898" cy="26158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7FD5B1E-44A4-D961-47CD-770D41D850DB}"/>
              </a:ext>
            </a:extLst>
          </p:cNvPr>
          <p:cNvSpPr txBox="1"/>
          <p:nvPr/>
        </p:nvSpPr>
        <p:spPr>
          <a:xfrm>
            <a:off x="267083" y="4266953"/>
            <a:ext cx="26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Logos des deux entreprises rachetées par le group LDLC</a:t>
            </a:r>
          </a:p>
        </p:txBody>
      </p:sp>
    </p:spTree>
    <p:extLst>
      <p:ext uri="{BB962C8B-B14F-4D97-AF65-F5344CB8AC3E}">
        <p14:creationId xmlns:p14="http://schemas.microsoft.com/office/powerpoint/2010/main" val="43023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– ANALYSE DU MICRO-ENVIRONNEMENT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Politique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E5475A-D3E7-A3E0-94E3-23AF08C2CF2C}"/>
              </a:ext>
            </a:extLst>
          </p:cNvPr>
          <p:cNvSpPr txBox="1"/>
          <p:nvPr/>
        </p:nvSpPr>
        <p:spPr>
          <a:xfrm>
            <a:off x="243073" y="2036600"/>
            <a:ext cx="548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A3782"/>
                </a:solidFill>
              </a:rPr>
              <a:t>TODO</a:t>
            </a:r>
          </a:p>
          <a:p>
            <a:r>
              <a:rPr lang="fr-FR" sz="2000" dirty="0"/>
              <a:t>   -TODO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05EC0D2-113F-E559-DC04-FD306BD3EBA7}"/>
              </a:ext>
            </a:extLst>
          </p:cNvPr>
          <p:cNvSpPr txBox="1"/>
          <p:nvPr/>
        </p:nvSpPr>
        <p:spPr>
          <a:xfrm>
            <a:off x="7030620" y="3896150"/>
            <a:ext cx="2642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95336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EAA375-EBD8-4519-AD30-75C25DBA70A7}"/>
              </a:ext>
            </a:extLst>
          </p:cNvPr>
          <p:cNvSpPr/>
          <p:nvPr/>
        </p:nvSpPr>
        <p:spPr>
          <a:xfrm>
            <a:off x="0" y="4924703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1C9CAE-83FF-4BE7-A726-961C3315D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4976346"/>
            <a:ext cx="2511629" cy="642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0EFCF-AD8B-4D60-93EA-4E97FFAEC778}"/>
              </a:ext>
            </a:extLst>
          </p:cNvPr>
          <p:cNvSpPr/>
          <p:nvPr/>
        </p:nvSpPr>
        <p:spPr>
          <a:xfrm>
            <a:off x="0" y="0"/>
            <a:ext cx="10080625" cy="745847"/>
          </a:xfrm>
          <a:prstGeom prst="rect">
            <a:avLst/>
          </a:prstGeom>
          <a:solidFill>
            <a:srgbClr val="009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3CB04-277E-468F-91E9-234F35A1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49" y="4460730"/>
            <a:ext cx="1673789" cy="167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4BCB8-BDAF-4144-B89C-4CA7851E0E41}"/>
              </a:ext>
            </a:extLst>
          </p:cNvPr>
          <p:cNvSpPr txBox="1"/>
          <p:nvPr/>
        </p:nvSpPr>
        <p:spPr>
          <a:xfrm>
            <a:off x="-73092" y="142090"/>
            <a:ext cx="730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TITRE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7A31D46-ACF4-46EB-9B9C-8CBC73D7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11ADE0-3FB7-4DA1-944C-AF4CA0BA39B9}" type="slidenum">
              <a:rPr lang="fr-FR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C7F362-C13D-652F-33BC-021AA6F34C50}"/>
              </a:ext>
            </a:extLst>
          </p:cNvPr>
          <p:cNvSpPr txBox="1"/>
          <p:nvPr/>
        </p:nvSpPr>
        <p:spPr>
          <a:xfrm>
            <a:off x="7783736" y="446737"/>
            <a:ext cx="2349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 Sous titre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469</Words>
  <Application>Microsoft Office PowerPoint</Application>
  <PresentationFormat>Personnalisé</PresentationFormat>
  <Paragraphs>74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Liberation Sans</vt:lpstr>
      <vt:lpstr>Liberation Serif</vt:lpstr>
      <vt:lpstr>Standard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Nils Durieux</dc:creator>
  <cp:lastModifiedBy>Nils Durieux</cp:lastModifiedBy>
  <cp:revision>19</cp:revision>
  <dcterms:created xsi:type="dcterms:W3CDTF">2023-10-19T17:13:09Z</dcterms:created>
  <dcterms:modified xsi:type="dcterms:W3CDTF">2023-10-24T20:43:16Z</dcterms:modified>
</cp:coreProperties>
</file>